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RIGHTS MOVEMENT SEMESTER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3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154" y="5189859"/>
            <a:ext cx="8534400" cy="1507067"/>
          </a:xfrm>
        </p:spPr>
        <p:txBody>
          <a:bodyPr/>
          <a:lstStyle/>
          <a:p>
            <a:r>
              <a:rPr lang="en-US" dirty="0" smtClean="0"/>
              <a:t>PROJECT DEADLINES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743936"/>
              </p:ext>
            </p:extLst>
          </p:nvPr>
        </p:nvGraphicFramePr>
        <p:xfrm>
          <a:off x="873784" y="255444"/>
          <a:ext cx="8705114" cy="493441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52557"/>
                <a:gridCol w="4352557"/>
              </a:tblGrid>
              <a:tr h="986883"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6883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RESEARCH/SOURCE 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6883">
                <a:tc>
                  <a:txBody>
                    <a:bodyPr/>
                    <a:lstStyle/>
                    <a:p>
                      <a:r>
                        <a:rPr lang="en-US" dirty="0" smtClean="0"/>
                        <a:t>OUTLINE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6883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 PAPER/FINAL BIB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6883">
                <a:tc>
                  <a:txBody>
                    <a:bodyPr/>
                    <a:lstStyle/>
                    <a:p>
                      <a:r>
                        <a:rPr lang="en-US" smtClean="0"/>
                        <a:t>INFOGRAPHIC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24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DAKOTA ACCESS PIPELINE</a:t>
            </a:r>
          </a:p>
          <a:p>
            <a:r>
              <a:rPr lang="en-US" dirty="0" smtClean="0"/>
              <a:t>GAY RIGHTS</a:t>
            </a:r>
          </a:p>
          <a:p>
            <a:r>
              <a:rPr lang="en-US" dirty="0" smtClean="0"/>
              <a:t>BLACK LIVES MATTER</a:t>
            </a:r>
          </a:p>
          <a:p>
            <a:r>
              <a:rPr lang="en-US" dirty="0" smtClean="0"/>
              <a:t>WOMENS RIGHTS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5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Songs of the Civil rights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STRANGE FRUIT</a:t>
            </a:r>
          </a:p>
          <a:p>
            <a:r>
              <a:rPr lang="en-US" dirty="0" smtClean="0"/>
              <a:t>WE SHALL OVERCOME</a:t>
            </a:r>
          </a:p>
          <a:p>
            <a:r>
              <a:rPr lang="en-US" dirty="0" smtClean="0"/>
              <a:t>OH FREEDOM</a:t>
            </a:r>
          </a:p>
          <a:p>
            <a:r>
              <a:rPr lang="en-US" dirty="0" smtClean="0"/>
              <a:t>WE SHALL NOT BE MOVED</a:t>
            </a:r>
          </a:p>
          <a:p>
            <a:r>
              <a:rPr lang="en-US" dirty="0" smtClean="0"/>
              <a:t>GO TELL IT ON THE MOUNTAIN</a:t>
            </a:r>
          </a:p>
          <a:p>
            <a:r>
              <a:rPr lang="en-US" dirty="0" smtClean="0"/>
              <a:t>TIMES THEY ARE A CHANGIN’</a:t>
            </a:r>
          </a:p>
          <a:p>
            <a:r>
              <a:rPr lang="en-US" dirty="0" smtClean="0"/>
              <a:t>LIFT EVERY VOICE AND SING</a:t>
            </a:r>
          </a:p>
          <a:p>
            <a:r>
              <a:rPr lang="en-US" dirty="0" smtClean="0"/>
              <a:t>CHANGE GONNA 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4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Figures/organizations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MARTIN LUTHER KING, JR.</a:t>
            </a:r>
          </a:p>
          <a:p>
            <a:r>
              <a:rPr lang="en-US" dirty="0" smtClean="0"/>
              <a:t>JOHN LEWIS</a:t>
            </a:r>
          </a:p>
          <a:p>
            <a:r>
              <a:rPr lang="en-US" dirty="0" smtClean="0"/>
              <a:t>MALCOM X</a:t>
            </a:r>
          </a:p>
          <a:p>
            <a:r>
              <a:rPr lang="en-US" dirty="0" smtClean="0"/>
              <a:t>GEORGE WALLACE</a:t>
            </a:r>
          </a:p>
          <a:p>
            <a:r>
              <a:rPr lang="en-US" dirty="0" smtClean="0"/>
              <a:t>JOHN F. KENNEDY</a:t>
            </a:r>
          </a:p>
          <a:p>
            <a:r>
              <a:rPr lang="en-US" dirty="0" smtClean="0"/>
              <a:t>LYNDON B. JOHNSON</a:t>
            </a:r>
          </a:p>
          <a:p>
            <a:r>
              <a:rPr lang="en-US" dirty="0" smtClean="0"/>
              <a:t>THURGOOD MARSHALL</a:t>
            </a:r>
          </a:p>
          <a:p>
            <a:r>
              <a:rPr lang="en-US" dirty="0" smtClean="0"/>
              <a:t>STOKELY CARMICHAEL</a:t>
            </a:r>
          </a:p>
          <a:p>
            <a:r>
              <a:rPr lang="en-US" dirty="0" smtClean="0"/>
              <a:t>HUEY NEWTON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SNCC: STUDENT NONVIOLENT COORDINATING COMMITTEE</a:t>
            </a:r>
          </a:p>
          <a:p>
            <a:r>
              <a:rPr lang="en-US" dirty="0" smtClean="0"/>
              <a:t>SCLC: SOUTHERN CHRISTIAN LEADERSHIP CONFERENCE</a:t>
            </a:r>
          </a:p>
          <a:p>
            <a:r>
              <a:rPr lang="en-US" dirty="0" smtClean="0"/>
              <a:t>BLACK PANTHER PARTY</a:t>
            </a:r>
          </a:p>
          <a:p>
            <a:r>
              <a:rPr lang="en-US" dirty="0" smtClean="0"/>
              <a:t>NATION OF ISLAM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4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OF THE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FANNIE LOU HAMER</a:t>
            </a:r>
          </a:p>
          <a:p>
            <a:r>
              <a:rPr lang="en-US" dirty="0" smtClean="0"/>
              <a:t>DIANE NASH</a:t>
            </a:r>
          </a:p>
          <a:p>
            <a:r>
              <a:rPr lang="en-US" dirty="0" smtClean="0"/>
              <a:t>ROSA PARKS</a:t>
            </a:r>
          </a:p>
          <a:p>
            <a:r>
              <a:rPr lang="en-US" dirty="0" smtClean="0"/>
              <a:t>CORETTA SCOTT KING</a:t>
            </a:r>
          </a:p>
          <a:p>
            <a:r>
              <a:rPr lang="en-US" dirty="0" smtClean="0"/>
              <a:t>VIOLA LIUZZO</a:t>
            </a:r>
          </a:p>
          <a:p>
            <a:r>
              <a:rPr lang="en-US" dirty="0" smtClean="0"/>
              <a:t>ELAINE BROWN</a:t>
            </a:r>
          </a:p>
          <a:p>
            <a:r>
              <a:rPr lang="en-US" dirty="0" smtClean="0"/>
              <a:t>DAISY BATES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KATHLEEN CLEAVER</a:t>
            </a:r>
          </a:p>
          <a:p>
            <a:r>
              <a:rPr lang="en-US" dirty="0"/>
              <a:t>ANGELA DAVIS</a:t>
            </a:r>
          </a:p>
          <a:p>
            <a:r>
              <a:rPr lang="en-US" dirty="0"/>
              <a:t>ASSATA SHAKUR</a:t>
            </a:r>
          </a:p>
          <a:p>
            <a:r>
              <a:rPr lang="en-US" dirty="0"/>
              <a:t>DOROTHY HEIGHT</a:t>
            </a:r>
          </a:p>
          <a:p>
            <a:r>
              <a:rPr lang="en-US" dirty="0"/>
              <a:t>JO ANN ROBINSON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9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ENTERTAINMENT/SPORTS ACTIVISTS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42541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HARRY BELAFONTE</a:t>
            </a:r>
          </a:p>
          <a:p>
            <a:r>
              <a:rPr lang="en-US" dirty="0" smtClean="0"/>
              <a:t>SAMMY DAVIS JR.</a:t>
            </a:r>
          </a:p>
          <a:p>
            <a:r>
              <a:rPr lang="en-US" dirty="0" smtClean="0"/>
              <a:t>JOSEPHINE BAKER</a:t>
            </a:r>
          </a:p>
          <a:p>
            <a:r>
              <a:rPr lang="en-US" dirty="0" smtClean="0"/>
              <a:t>PAUL ROBESON</a:t>
            </a:r>
          </a:p>
          <a:p>
            <a:r>
              <a:rPr lang="en-US" dirty="0" smtClean="0"/>
              <a:t>SIDNEY POITIER</a:t>
            </a:r>
          </a:p>
          <a:p>
            <a:r>
              <a:rPr lang="en-US" dirty="0" smtClean="0"/>
              <a:t>RUBY DEE </a:t>
            </a:r>
          </a:p>
          <a:p>
            <a:r>
              <a:rPr lang="en-US" dirty="0" smtClean="0"/>
              <a:t>OSSIE DAVIS</a:t>
            </a:r>
          </a:p>
          <a:p>
            <a:r>
              <a:rPr lang="en-US" dirty="0" smtClean="0"/>
              <a:t>DICK GREGORY</a:t>
            </a:r>
          </a:p>
          <a:p>
            <a:r>
              <a:rPr lang="en-US" dirty="0" smtClean="0"/>
              <a:t>LENA HORNE</a:t>
            </a:r>
          </a:p>
          <a:p>
            <a:r>
              <a:rPr lang="en-US" dirty="0" smtClean="0"/>
              <a:t>MAHALIA JACKSON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JACKIE ROBINSON</a:t>
            </a:r>
          </a:p>
          <a:p>
            <a:r>
              <a:rPr lang="en-US" dirty="0" smtClean="0"/>
              <a:t>MUHAMMAD ALI</a:t>
            </a:r>
          </a:p>
          <a:p>
            <a:r>
              <a:rPr lang="en-US" dirty="0" smtClean="0"/>
              <a:t>TOMMIE SMITH &amp; JOHN CARLOS</a:t>
            </a:r>
          </a:p>
          <a:p>
            <a:r>
              <a:rPr lang="en-US" dirty="0" smtClean="0"/>
              <a:t>PETER NORMAN</a:t>
            </a:r>
          </a:p>
          <a:p>
            <a:r>
              <a:rPr lang="en-US" dirty="0" smtClean="0"/>
              <a:t>BILL RUSSELL</a:t>
            </a:r>
          </a:p>
          <a:p>
            <a:r>
              <a:rPr lang="en-US" dirty="0" smtClean="0"/>
              <a:t>WILLIE O’REE</a:t>
            </a:r>
          </a:p>
          <a:p>
            <a:r>
              <a:rPr lang="en-US" dirty="0" smtClean="0"/>
              <a:t>THE BLACK 14</a:t>
            </a:r>
          </a:p>
          <a:p>
            <a:r>
              <a:rPr lang="en-US" dirty="0" smtClean="0"/>
              <a:t>SYRACUSE 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9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EVENTS/COURT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RECONSTRUCTION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CIVIL RIGHTS MOVEMENT POST CIVIL WAR</a:t>
            </a:r>
          </a:p>
          <a:p>
            <a:r>
              <a:rPr lang="en-US" dirty="0" smtClean="0"/>
              <a:t>EMMETT TILL</a:t>
            </a:r>
          </a:p>
          <a:p>
            <a:r>
              <a:rPr lang="en-US" dirty="0" smtClean="0"/>
              <a:t>FOUR LITTLE GIRLS</a:t>
            </a:r>
          </a:p>
          <a:p>
            <a:r>
              <a:rPr lang="en-US" dirty="0" smtClean="0"/>
              <a:t>MARCH ON WASHINGTON</a:t>
            </a:r>
          </a:p>
          <a:p>
            <a:r>
              <a:rPr lang="en-US" dirty="0" smtClean="0"/>
              <a:t>FREDDOM RIDES</a:t>
            </a:r>
          </a:p>
          <a:p>
            <a:r>
              <a:rPr lang="en-US" dirty="0" smtClean="0"/>
              <a:t>ALBANY CAMPAIGN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PLESSY V. FERGUSON</a:t>
            </a:r>
          </a:p>
          <a:p>
            <a:r>
              <a:rPr lang="en-US" dirty="0" smtClean="0"/>
              <a:t>BROWN </a:t>
            </a:r>
            <a:r>
              <a:rPr lang="en-US" dirty="0"/>
              <a:t>V. BOARD OF EDUCATION</a:t>
            </a:r>
          </a:p>
          <a:p>
            <a:r>
              <a:rPr lang="en-US" dirty="0" smtClean="0"/>
              <a:t>LOVING V. VIRGINIA</a:t>
            </a:r>
          </a:p>
          <a:p>
            <a:r>
              <a:rPr lang="en-US" dirty="0" smtClean="0"/>
              <a:t>SWEAT V. PAINTER</a:t>
            </a:r>
          </a:p>
          <a:p>
            <a:r>
              <a:rPr lang="en-US" dirty="0" smtClean="0"/>
              <a:t>MCLAURIN V. OKLAHOMA STATE</a:t>
            </a:r>
          </a:p>
          <a:p>
            <a:r>
              <a:rPr lang="en-US" dirty="0" smtClean="0"/>
              <a:t>SMITH V. ALLWRIGHT</a:t>
            </a:r>
          </a:p>
          <a:p>
            <a:r>
              <a:rPr lang="en-US" dirty="0" smtClean="0"/>
              <a:t>REYNOLDS V. SIMS</a:t>
            </a:r>
          </a:p>
          <a:p>
            <a:r>
              <a:rPr lang="en-US" dirty="0" smtClean="0"/>
              <a:t>POWELL V. ALABAMA (SCOTTSBORO BOYS)</a:t>
            </a:r>
          </a:p>
        </p:txBody>
      </p:sp>
    </p:spTree>
    <p:extLst>
      <p:ext uri="{BB962C8B-B14F-4D97-AF65-F5344CB8AC3E}">
        <p14:creationId xmlns:p14="http://schemas.microsoft.com/office/powerpoint/2010/main" val="297880964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</TotalTime>
  <Words>248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CIVIL RIGHTS MOVEMENT SEMESTER PROJECT</vt:lpstr>
      <vt:lpstr>PROJECT DEADLINES</vt:lpstr>
      <vt:lpstr>Civil rights Today</vt:lpstr>
      <vt:lpstr>Songs of the Civil rights movement</vt:lpstr>
      <vt:lpstr>Figures/organizations</vt:lpstr>
      <vt:lpstr>WOMEN OF THE MOVEMENT</vt:lpstr>
      <vt:lpstr>ENTERTAINMENT/SPORTS ACTIVISTS</vt:lpstr>
      <vt:lpstr>IMPORTANT EVENTS/COURT CASES</vt:lpstr>
    </vt:vector>
  </TitlesOfParts>
  <Company>NYCDOE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RIGHTS MOVEMENT SEMESTER PROJECT</dc:title>
  <dc:creator>admin</dc:creator>
  <cp:lastModifiedBy>admin</cp:lastModifiedBy>
  <cp:revision>4</cp:revision>
  <dcterms:created xsi:type="dcterms:W3CDTF">2017-02-06T13:03:47Z</dcterms:created>
  <dcterms:modified xsi:type="dcterms:W3CDTF">2017-02-06T13:33:53Z</dcterms:modified>
</cp:coreProperties>
</file>